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8"/>
  </p:notesMasterIdLst>
  <p:sldIdLst>
    <p:sldId id="256" r:id="rId2"/>
    <p:sldId id="463" r:id="rId3"/>
    <p:sldId id="508" r:id="rId4"/>
    <p:sldId id="509" r:id="rId5"/>
    <p:sldId id="510" r:id="rId6"/>
    <p:sldId id="511" r:id="rId7"/>
    <p:sldId id="512" r:id="rId8"/>
    <p:sldId id="513" r:id="rId9"/>
    <p:sldId id="514" r:id="rId10"/>
    <p:sldId id="515" r:id="rId11"/>
    <p:sldId id="477" r:id="rId12"/>
    <p:sldId id="399" r:id="rId13"/>
    <p:sldId id="409" r:id="rId14"/>
    <p:sldId id="481" r:id="rId15"/>
    <p:sldId id="482" r:id="rId16"/>
    <p:sldId id="50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53956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9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13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Fiori?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8648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3794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1837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6481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209396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54682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936589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22680</TotalTime>
  <Words>175</Words>
  <Application>Microsoft Office PowerPoint</Application>
  <PresentationFormat>Widescreen</PresentationFormat>
  <Paragraphs>61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737</cp:revision>
  <dcterms:created xsi:type="dcterms:W3CDTF">2016-07-10T03:33:26Z</dcterms:created>
  <dcterms:modified xsi:type="dcterms:W3CDTF">2022-03-02T14:19:20Z</dcterms:modified>
</cp:coreProperties>
</file>